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801600" cy="9601200" type="A3"/>
  <p:notesSz cx="6858000" cy="9144000"/>
  <p:defaultTextStyle>
    <a:defPPr>
      <a:defRPr lang="ru-RU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7E7903-A921-4E9E-999F-5B34C20A4300}" type="datetimeFigureOut">
              <a:rPr lang="ru-RU" smtClean="0"/>
              <a:t>31.10.2011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4DC1-09CD-4EEA-A396-5A6815479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75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E7903-A921-4E9E-999F-5B34C20A4300}" type="datetimeFigureOut">
              <a:rPr lang="ru-RU" smtClean="0"/>
              <a:t>31.10.2011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4DC1-09CD-4EEA-A396-5A6815479F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94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9729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0316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7261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36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944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64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291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58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80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1614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68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194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994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817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587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02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61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21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90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414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221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42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631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8016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0102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A3 (297x420 мм)</PresentationFormat>
  <Paragraphs>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ЕДДС</dc:creator>
  <cp:lastModifiedBy>ЕДДС</cp:lastModifiedBy>
  <cp:revision>1</cp:revision>
  <dcterms:created xsi:type="dcterms:W3CDTF">2011-10-31T12:45:51Z</dcterms:created>
  <dcterms:modified xsi:type="dcterms:W3CDTF">2011-10-31T12:45:51Z</dcterms:modified>
</cp:coreProperties>
</file>